
<file path=[Content_Types].xml><?xml version="1.0" encoding="utf-8"?>
<Types xmlns="http://schemas.openxmlformats.org/package/2006/content-types">
  <Default Extension="67iF4o45nMGSRtu532qJINNprhQpwQMjnNy0oLXv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08/26/2024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827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9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2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08/26/2024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08/26/2024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books-library-books-reading-202246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iteljskikutak.com/2021/02/05/pismeno-sabiranje-oduzimanj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blossoms.blogspot.com/2016/09/five-for-friday-stem-tower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kwl617/art/Ethan-is-a-Math-Genius-259702835" TargetMode="External"/><Relationship Id="rId2" Type="http://schemas.openxmlformats.org/officeDocument/2006/relationships/image" Target="../media/image5.67iF4o45nMGSRtu532qJINNprhQpwQMjnNy0oLX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emist-png/download/489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dnevnik.hr/uciteljicarosana/2020/05/index.html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tariomathresources.ca/extras/field-trip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urfer.blogspot.com/2012/01/worlds-largest-gumball-machin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rowet1@leonschool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informationen-fragen-information-1028789/" TargetMode="Externa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D036E8E8-B023-D01A-0A5D-9A346981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78" b="9865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982AD0-6B29-4C72-8F4E-229BAA8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3917"/>
            <a:ext cx="12192000" cy="1060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D5178-11CD-7600-C52C-5F7CE773D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5307069"/>
            <a:ext cx="6765516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Mrs. Rowe’s Open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F99F8-4DBB-1118-17A0-C29254F94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5307069"/>
            <a:ext cx="3300126" cy="91440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August 29</a:t>
            </a:r>
            <a:r>
              <a:rPr lang="en-US" baseline="30000"/>
              <a:t>th</a:t>
            </a:r>
            <a:r>
              <a:rPr lang="en-US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2096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7FCC-DBA0-5B4B-801E-8913B549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CF15-3B3D-011E-FCF4-9FFF942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1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6155E-2B92-8162-E04A-7B806650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Classroom Procedures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19275C-A37E-DCE0-17A4-0B497EA8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731625"/>
            <a:ext cx="8531353" cy="255157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200" dirty="0"/>
              <a:t>Mailbox (Mrs. Rowe’s Pony Express)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Bathroom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Nurse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Snacks/Water Bottle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Change of Dismissal/Contact Office</a:t>
            </a:r>
          </a:p>
        </p:txBody>
      </p:sp>
      <p:pic>
        <p:nvPicPr>
          <p:cNvPr id="5" name="Picture 4" descr="A stack of books with different colors">
            <a:extLst>
              <a:ext uri="{FF2B5EF4-FFF2-40B4-BE49-F238E27FC236}">
                <a16:creationId xmlns:a16="http://schemas.microsoft.com/office/drawing/2014/main" id="{DF3AA855-FF64-D659-BB1A-6BB0CB7A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4987" y="3703628"/>
            <a:ext cx="2808814" cy="2747371"/>
          </a:xfrm>
          <a:prstGeom prst="rect">
            <a:avLst/>
          </a:prstGeom>
        </p:spPr>
      </p:pic>
      <p:pic>
        <p:nvPicPr>
          <p:cNvPr id="7" name="Picture 6" descr="A group of kids reading books">
            <a:extLst>
              <a:ext uri="{FF2B5EF4-FFF2-40B4-BE49-F238E27FC236}">
                <a16:creationId xmlns:a16="http://schemas.microsoft.com/office/drawing/2014/main" id="{2DB0DF08-B42F-27A2-B0DC-1872A0F88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0" b="92036" l="4070" r="95698">
                        <a14:foregroundMark x1="5581" y1="50057" x2="8837" y2="62344"/>
                        <a14:foregroundMark x1="29186" y1="79181" x2="26279" y2="77474"/>
                        <a14:foregroundMark x1="21744" y1="89078" x2="21744" y2="89078"/>
                        <a14:foregroundMark x1="17558" y1="83845" x2="15116" y2="77247"/>
                        <a14:foregroundMark x1="20116" y1="27076" x2="20116" y2="27076"/>
                        <a14:foregroundMark x1="20116" y1="27076" x2="19419" y2="28100"/>
                        <a14:foregroundMark x1="19419" y1="28100" x2="21860" y2="28441"/>
                        <a14:foregroundMark x1="4186" y1="33447" x2="9767" y2="31854"/>
                        <a14:foregroundMark x1="8605" y1="27418" x2="4767" y2="29010"/>
                        <a14:foregroundMark x1="12907" y1="13993" x2="13256" y2="13311"/>
                        <a14:foregroundMark x1="39651" y1="8305" x2="39535" y2="11490"/>
                        <a14:foregroundMark x1="44767" y1="7167" x2="44884" y2="7850"/>
                        <a14:foregroundMark x1="32326" y1="22412" x2="35698" y2="28669"/>
                        <a14:foregroundMark x1="35698" y1="39135" x2="35581" y2="36860"/>
                        <a14:foregroundMark x1="30698" y1="39249" x2="29767" y2="43914"/>
                        <a14:foregroundMark x1="20698" y1="26052" x2="20698" y2="30034"/>
                        <a14:foregroundMark x1="67442" y1="31286" x2="71744" y2="33561"/>
                        <a14:foregroundMark x1="69884" y1="34812" x2="70930" y2="33675"/>
                        <a14:foregroundMark x1="68488" y1="33788" x2="74186" y2="34471"/>
                        <a14:foregroundMark x1="74535" y1="34926" x2="74535" y2="34357"/>
                        <a14:foregroundMark x1="69186" y1="22184" x2="71628" y2="18999"/>
                        <a14:foregroundMark x1="77326" y1="10922" x2="77791" y2="12742"/>
                        <a14:foregroundMark x1="75349" y1="10125" x2="77326" y2="9784"/>
                        <a14:foregroundMark x1="50000" y1="7053" x2="56860" y2="6143"/>
                        <a14:foregroundMark x1="92093" y1="25939" x2="94186" y2="29465"/>
                        <a14:foregroundMark x1="82209" y1="45848" x2="76977" y2="63481"/>
                        <a14:foregroundMark x1="76977" y1="63481" x2="66977" y2="51763"/>
                        <a14:foregroundMark x1="66977" y1="51763" x2="65465" y2="50967"/>
                        <a14:foregroundMark x1="69419" y1="61889" x2="71512" y2="63823"/>
                        <a14:foregroundMark x1="67907" y1="66780" x2="73488" y2="66667"/>
                        <a14:foregroundMark x1="85930" y1="71445" x2="92326" y2="70876"/>
                        <a14:foregroundMark x1="65116" y1="69625" x2="67558" y2="73265"/>
                        <a14:foregroundMark x1="74884" y1="80091" x2="81977" y2="76109"/>
                        <a14:foregroundMark x1="56512" y1="80546" x2="62791" y2="88510"/>
                        <a14:foregroundMark x1="62791" y1="88510" x2="65233" y2="78953"/>
                        <a14:foregroundMark x1="65233" y1="78953" x2="62558" y2="80319"/>
                        <a14:foregroundMark x1="74651" y1="83618" x2="74186" y2="84300"/>
                        <a14:foregroundMark x1="92093" y1="45734" x2="95698" y2="46416"/>
                        <a14:foregroundMark x1="95581" y1="39249" x2="95581" y2="40273"/>
                        <a14:foregroundMark x1="94651" y1="44255" x2="94419" y2="44937"/>
                        <a14:foregroundMark x1="94535" y1="55176" x2="95581" y2="62230"/>
                        <a14:foregroundMark x1="95581" y1="62230" x2="95581" y2="62230"/>
                        <a14:foregroundMark x1="95116" y1="73493" x2="92093" y2="68487"/>
                        <a14:foregroundMark x1="82326" y1="68942" x2="82558" y2="74630"/>
                        <a14:foregroundMark x1="68837" y1="85438" x2="61977" y2="78271"/>
                        <a14:foregroundMark x1="61977" y1="78271" x2="53256" y2="83959"/>
                        <a14:foregroundMark x1="53256" y1="83959" x2="54070" y2="84073"/>
                        <a14:foregroundMark x1="50930" y1="81684" x2="60000" y2="78612"/>
                        <a14:foregroundMark x1="60000" y1="78612" x2="67558" y2="79067"/>
                        <a14:foregroundMark x1="67558" y1="79067" x2="68721" y2="80546"/>
                        <a14:foregroundMark x1="63721" y1="61320" x2="66163" y2="62002"/>
                        <a14:foregroundMark x1="66977" y1="60182" x2="66395" y2="58476"/>
                        <a14:foregroundMark x1="28023" y1="81229" x2="26744" y2="83618"/>
                        <a14:foregroundMark x1="5465" y1="82935" x2="10349" y2="84755"/>
                        <a14:foregroundMark x1="61628" y1="32537" x2="53953" y2="34471"/>
                        <a14:foregroundMark x1="44186" y1="35950" x2="36279" y2="34016"/>
                        <a14:foregroundMark x1="36279" y1="34016" x2="40000" y2="34130"/>
                        <a14:foregroundMark x1="33023" y1="32309" x2="37907" y2="34130"/>
                        <a14:foregroundMark x1="45233" y1="47554" x2="45349" y2="54721"/>
                        <a14:foregroundMark x1="45349" y1="54721" x2="44535" y2="57452"/>
                        <a14:foregroundMark x1="50116" y1="48123" x2="52209" y2="54835"/>
                        <a14:foregroundMark x1="46395" y1="81797" x2="60698" y2="92036"/>
                        <a14:foregroundMark x1="53256" y1="53584" x2="52674" y2="46644"/>
                        <a14:foregroundMark x1="52674" y1="46644" x2="52209" y2="4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8403" y="582447"/>
            <a:ext cx="3086189" cy="31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98E13-9DB7-E217-C355-26246CA0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Student Led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1006-6418-0F39-6A55-5C809C0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747" y="2970223"/>
            <a:ext cx="8531353" cy="2608774"/>
          </a:xfrm>
        </p:spPr>
        <p:txBody>
          <a:bodyPr>
            <a:normAutofit/>
          </a:bodyPr>
          <a:lstStyle/>
          <a:p>
            <a:r>
              <a:rPr lang="en-US" dirty="0"/>
              <a:t>Student Choice</a:t>
            </a:r>
          </a:p>
          <a:p>
            <a:r>
              <a:rPr lang="en-US" dirty="0"/>
              <a:t>Data Folders</a:t>
            </a:r>
          </a:p>
          <a:p>
            <a:r>
              <a:rPr lang="en-US" dirty="0"/>
              <a:t>Math/Science Journals</a:t>
            </a:r>
          </a:p>
          <a:p>
            <a:r>
              <a:rPr lang="en-US" dirty="0"/>
              <a:t>Math Workbooks</a:t>
            </a:r>
          </a:p>
        </p:txBody>
      </p:sp>
      <p:pic>
        <p:nvPicPr>
          <p:cNvPr id="5" name="Picture 4" descr="A cartoon character sitting at a desk&#10;&#10;Description automatically generated">
            <a:extLst>
              <a:ext uri="{FF2B5EF4-FFF2-40B4-BE49-F238E27FC236}">
                <a16:creationId xmlns:a16="http://schemas.microsoft.com/office/drawing/2014/main" id="{C6EA724C-030A-5CB8-5147-1C63E5D2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2711" y="2650075"/>
            <a:ext cx="390301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414DB-BD05-6146-7E30-AA1B398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Math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C5C52-BF18-637F-018F-D9528FA8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3" y="2673233"/>
            <a:ext cx="8531353" cy="2643499"/>
          </a:xfrm>
        </p:spPr>
        <p:txBody>
          <a:bodyPr>
            <a:normAutofit/>
          </a:bodyPr>
          <a:lstStyle/>
          <a:p>
            <a:r>
              <a:rPr lang="en-US" dirty="0"/>
              <a:t>Stamps </a:t>
            </a:r>
          </a:p>
          <a:p>
            <a:r>
              <a:rPr lang="en-US" dirty="0"/>
              <a:t>No Tear Out Pages</a:t>
            </a:r>
          </a:p>
          <a:p>
            <a:r>
              <a:rPr lang="en-US" dirty="0"/>
              <a:t>Math Centers/30 Minutes</a:t>
            </a:r>
          </a:p>
          <a:p>
            <a:r>
              <a:rPr lang="en-US" dirty="0"/>
              <a:t>Math Assessments/FSA</a:t>
            </a:r>
          </a:p>
          <a:p>
            <a:r>
              <a:rPr lang="en-US" dirty="0" err="1"/>
              <a:t>iReady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drawing of math genius&#10;&#10;Description automatically generated">
            <a:extLst>
              <a:ext uri="{FF2B5EF4-FFF2-40B4-BE49-F238E27FC236}">
                <a16:creationId xmlns:a16="http://schemas.microsoft.com/office/drawing/2014/main" id="{1199AD86-67A1-503C-DFE8-1AFBC26E2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02519">
            <a:off x="7825338" y="1777047"/>
            <a:ext cx="2720260" cy="37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7FCC-DBA0-5B4B-801E-8913B549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Science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CF15-3B3D-011E-FCF4-9FFF942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2970223"/>
            <a:ext cx="8014715" cy="21941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Science Center Sheets</a:t>
            </a:r>
          </a:p>
          <a:p>
            <a:r>
              <a:rPr lang="en-US" dirty="0"/>
              <a:t>Science Journals</a:t>
            </a:r>
          </a:p>
          <a:p>
            <a:r>
              <a:rPr lang="en-US" dirty="0"/>
              <a:t>Lab Sheets</a:t>
            </a:r>
          </a:p>
          <a:p>
            <a:r>
              <a:rPr lang="en-US" dirty="0"/>
              <a:t>Science Assessments/NGSSS</a:t>
            </a:r>
          </a:p>
          <a:p>
            <a:r>
              <a:rPr lang="en-US" dirty="0"/>
              <a:t>Science Fair Project/Judges</a:t>
            </a:r>
          </a:p>
        </p:txBody>
      </p:sp>
      <p:pic>
        <p:nvPicPr>
          <p:cNvPr id="5" name="Picture 4" descr="A cartoon of a child in a lab coat">
            <a:extLst>
              <a:ext uri="{FF2B5EF4-FFF2-40B4-BE49-F238E27FC236}">
                <a16:creationId xmlns:a16="http://schemas.microsoft.com/office/drawing/2014/main" id="{8E863072-90D0-4B16-EDA1-D580D7C53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035" y="3772034"/>
            <a:ext cx="2880366" cy="2880366"/>
          </a:xfrm>
          <a:prstGeom prst="rect">
            <a:avLst/>
          </a:prstGeom>
        </p:spPr>
      </p:pic>
      <p:pic>
        <p:nvPicPr>
          <p:cNvPr id="9" name="Picture 8" descr="A cartoon of kids in lab coats">
            <a:extLst>
              <a:ext uri="{FF2B5EF4-FFF2-40B4-BE49-F238E27FC236}">
                <a16:creationId xmlns:a16="http://schemas.microsoft.com/office/drawing/2014/main" id="{67F83DCE-E990-019C-11BE-2F543920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3517" y="2093985"/>
            <a:ext cx="3547108" cy="32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7FCC-DBA0-5B4B-801E-8913B549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Fifth Grade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CF15-3B3D-011E-FCF4-9FFF942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r>
              <a:rPr lang="en-US" dirty="0"/>
              <a:t>Field Trips/Chaperone</a:t>
            </a:r>
          </a:p>
          <a:p>
            <a:r>
              <a:rPr lang="en-US" dirty="0"/>
              <a:t>Activity Fee</a:t>
            </a:r>
          </a:p>
          <a:p>
            <a:r>
              <a:rPr lang="en-US" sz="2800" dirty="0"/>
              <a:t>Fifth Grade Expectations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cartoon of a child in a school bus">
            <a:extLst>
              <a:ext uri="{FF2B5EF4-FFF2-40B4-BE49-F238E27FC236}">
                <a16:creationId xmlns:a16="http://schemas.microsoft.com/office/drawing/2014/main" id="{8E50181E-86AB-CF9A-C720-CF1DA484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1" b="95057" l="3992" r="94538">
                        <a14:foregroundMark x1="8193" y1="69582" x2="8824" y2="83460"/>
                        <a14:foregroundMark x1="8824" y1="83460" x2="24580" y2="92395"/>
                        <a14:foregroundMark x1="24580" y1="92395" x2="30252" y2="91445"/>
                        <a14:foregroundMark x1="35294" y1="91065" x2="22269" y2="94487"/>
                        <a14:foregroundMark x1="22269" y1="94487" x2="6723" y2="88403"/>
                        <a14:foregroundMark x1="6723" y1="88403" x2="13235" y2="89354"/>
                        <a14:foregroundMark x1="5462" y1="72624" x2="5672" y2="83460"/>
                        <a14:foregroundMark x1="5672" y1="83460" x2="3992" y2="81939"/>
                        <a14:foregroundMark x1="27311" y1="95627" x2="35294" y2="91445"/>
                        <a14:foregroundMark x1="47899" y1="85551" x2="46218" y2="86312"/>
                        <a14:foregroundMark x1="91176" y1="34411" x2="90546" y2="64449"/>
                        <a14:foregroundMark x1="90546" y1="64449" x2="94538" y2="67110"/>
                        <a14:foregroundMark x1="94328" y1="69011" x2="93908" y2="68631"/>
                        <a14:foregroundMark x1="85924" y1="73004" x2="82983" y2="77376"/>
                        <a14:foregroundMark x1="85504" y1="75475" x2="80462" y2="75856"/>
                        <a14:foregroundMark x1="84454" y1="71863" x2="80882" y2="74144"/>
                        <a14:foregroundMark x1="79412" y1="76996" x2="85924" y2="77376"/>
                        <a14:foregroundMark x1="85294" y1="78517" x2="80672" y2="78897"/>
                        <a14:foregroundMark x1="80672" y1="80038" x2="85504" y2="78897"/>
                        <a14:foregroundMark x1="46849" y1="84791" x2="47479" y2="89354"/>
                        <a14:foregroundMark x1="48739" y1="84791" x2="46008" y2="95057"/>
                        <a14:foregroundMark x1="46008" y1="95057" x2="46008" y2="84791"/>
                        <a14:foregroundMark x1="46008" y1="84791" x2="48739" y2="84981"/>
                        <a14:foregroundMark x1="47479" y1="84411" x2="43697" y2="94487"/>
                        <a14:foregroundMark x1="43697" y1="94487" x2="44958" y2="93726"/>
                        <a14:foregroundMark x1="43908" y1="92966" x2="45588" y2="85361"/>
                        <a14:foregroundMark x1="48529" y1="84981" x2="46849" y2="94677"/>
                        <a14:foregroundMark x1="46849" y1="94677" x2="46849" y2="94677"/>
                        <a14:foregroundMark x1="48739" y1="93156" x2="50000" y2="84981"/>
                        <a14:foregroundMark x1="50210" y1="87262" x2="50210" y2="91445"/>
                        <a14:foregroundMark x1="60504" y1="14449" x2="60504" y2="14449"/>
                        <a14:foregroundMark x1="60504" y1="14639" x2="60504" y2="14639"/>
                        <a14:foregroundMark x1="60504" y1="15019" x2="60084" y2="20722"/>
                        <a14:foregroundMark x1="39286" y1="5133" x2="40966" y2="7795"/>
                        <a14:foregroundMark x1="28571" y1="15779" x2="31933" y2="17871"/>
                        <a14:foregroundMark x1="56513" y1="1331" x2="55882" y2="3992"/>
                        <a14:foregroundMark x1="68908" y1="4563" x2="67857" y2="7034"/>
                        <a14:foregroundMark x1="79412" y1="12357" x2="76681" y2="14449"/>
                        <a14:foregroundMark x1="94118" y1="42586" x2="93277" y2="5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42832" y="2111304"/>
            <a:ext cx="3813482" cy="42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2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7FCC-DBA0-5B4B-801E-8913B549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Reward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CF15-3B3D-011E-FCF4-9FFF942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646947"/>
            <a:ext cx="8531353" cy="2517400"/>
          </a:xfrm>
        </p:spPr>
        <p:txBody>
          <a:bodyPr>
            <a:normAutofit/>
          </a:bodyPr>
          <a:lstStyle/>
          <a:p>
            <a:r>
              <a:rPr lang="en-US" dirty="0"/>
              <a:t>Rowe’s Rodeo Ticket/Fridays</a:t>
            </a:r>
          </a:p>
          <a:p>
            <a:r>
              <a:rPr lang="en-US" dirty="0"/>
              <a:t>Parent Initials in Planners</a:t>
            </a:r>
          </a:p>
          <a:p>
            <a:r>
              <a:rPr lang="en-US" dirty="0" err="1"/>
              <a:t>iReady</a:t>
            </a:r>
            <a:r>
              <a:rPr lang="en-US" dirty="0"/>
              <a:t> Minutes</a:t>
            </a:r>
          </a:p>
          <a:p>
            <a:r>
              <a:rPr lang="en-US" dirty="0"/>
              <a:t>Class Rewards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44FCE-BF92-4273-B914-DBF73C20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3" b="97567" l="809" r="98651">
                        <a14:foregroundMark x1="3867" y1="17032" x2="4676" y2="74453"/>
                        <a14:foregroundMark x1="4676" y1="74453" x2="13669" y2="90268"/>
                        <a14:foregroundMark x1="13669" y1="90268" x2="24101" y2="90268"/>
                        <a14:foregroundMark x1="24101" y1="90268" x2="44155" y2="52555"/>
                        <a14:foregroundMark x1="44155" y1="52555" x2="71763" y2="59854"/>
                        <a14:foregroundMark x1="71763" y1="59854" x2="73831" y2="47202"/>
                        <a14:foregroundMark x1="9442" y1="22384" x2="8633" y2="72019"/>
                        <a14:foregroundMark x1="4586" y1="20438" x2="2338" y2="76399"/>
                        <a14:foregroundMark x1="3327" y1="16788" x2="59712" y2="8273"/>
                        <a14:foregroundMark x1="59712" y1="8273" x2="74550" y2="19708"/>
                        <a14:foregroundMark x1="74550" y1="19708" x2="86061" y2="47445"/>
                        <a14:foregroundMark x1="86061" y1="47445" x2="84442" y2="53041"/>
                        <a14:foregroundMark x1="59353" y1="11922" x2="44964" y2="23844"/>
                        <a14:foregroundMark x1="44964" y1="23844" x2="28597" y2="21898"/>
                        <a14:foregroundMark x1="28597" y1="21898" x2="19245" y2="36253"/>
                        <a14:foregroundMark x1="19245" y1="36253" x2="32464" y2="48175"/>
                        <a14:foregroundMark x1="32464" y1="48175" x2="33723" y2="61314"/>
                        <a14:foregroundMark x1="35252" y1="37713" x2="35252" y2="37713"/>
                        <a14:foregroundMark x1="35342" y1="35280" x2="34712" y2="38200"/>
                        <a14:foregroundMark x1="32194" y1="80292" x2="73921" y2="80779"/>
                        <a14:foregroundMark x1="73921" y1="80779" x2="71043" y2="65693"/>
                        <a14:foregroundMark x1="71763" y1="36983" x2="77698" y2="59611"/>
                        <a14:foregroundMark x1="90558" y1="77859" x2="90558" y2="19708"/>
                        <a14:foregroundMark x1="1935" y1="9028" x2="1799" y2="9246"/>
                        <a14:foregroundMark x1="5126" y1="3893" x2="4605" y2="4731"/>
                        <a14:foregroundMark x1="63015" y1="96368" x2="63344" y2="96400"/>
                        <a14:foregroundMark x1="27518" y1="92944" x2="53275" y2="95428"/>
                        <a14:foregroundMark x1="80285" y1="95578" x2="88579" y2="87591"/>
                        <a14:foregroundMark x1="88579" y1="87591" x2="89119" y2="88564"/>
                        <a14:foregroundMark x1="89748" y1="90998" x2="98741" y2="31144"/>
                        <a14:foregroundMark x1="98741" y1="31144" x2="95234" y2="12895"/>
                        <a14:foregroundMark x1="93885" y1="7786" x2="71942" y2="11436"/>
                        <a14:foregroundMark x1="71942" y1="11436" x2="66457" y2="8759"/>
                        <a14:foregroundMark x1="34712" y1="6569" x2="5486" y2="9732"/>
                        <a14:foregroundMark x1="58723" y1="90024" x2="78237" y2="90268"/>
                        <a14:foregroundMark x1="91727" y1="89294" x2="96942" y2="68856"/>
                        <a14:foregroundMark x1="809" y1="9976" x2="809" y2="9976"/>
                        <a14:foregroundMark x1="1978" y1="9732" x2="1978" y2="9732"/>
                        <a14:foregroundMark x1="4317" y1="7056" x2="4317" y2="7056"/>
                        <a14:foregroundMark x1="4856" y1="4866" x2="4856" y2="4866"/>
                        <a14:foregroundMark x1="3147" y1="9002" x2="3147" y2="9002"/>
                        <a14:foregroundMark x1="2338" y1="9489" x2="2338" y2="9489"/>
                        <a14:foregroundMark x1="1978" y1="9976" x2="1978" y2="9976"/>
                        <a14:foregroundMark x1="989" y1="88564" x2="989" y2="88564"/>
                        <a14:foregroundMark x1="5126" y1="94891" x2="5126" y2="94891"/>
                        <a14:foregroundMark x1="95234" y1="94647" x2="95234" y2="94647"/>
                        <a14:foregroundMark x1="97572" y1="9489" x2="97572" y2="9489"/>
                        <a14:backgroundMark x1="899" y1="3163" x2="3687" y2="2190"/>
                        <a14:backgroundMark x1="2998" y1="7056" x2="3417" y2="5109"/>
                        <a14:backgroundMark x1="2788" y1="8029" x2="2998" y2="7056"/>
                        <a14:backgroundMark x1="2740" y1="7056" x2="3307" y2="5790"/>
                        <a14:backgroundMark x1="1978" y1="8759" x2="2740" y2="7056"/>
                        <a14:backgroundMark x1="2338" y1="7056" x2="1799" y2="8029"/>
                        <a14:backgroundMark x1="3553" y1="4866" x2="2338" y2="7056"/>
                        <a14:backgroundMark x1="4227" y1="3650" x2="3553" y2="4866"/>
                        <a14:backgroundMark x1="4496" y1="4866" x2="4496" y2="4866"/>
                        <a14:backgroundMark x1="4676" y1="4623" x2="4676" y2="4623"/>
                        <a14:backgroundMark x1="1709" y1="9489" x2="1709" y2="9489"/>
                        <a14:backgroundMark x1="2068" y1="9246" x2="2068" y2="9246"/>
                        <a14:backgroundMark x1="52608" y1="98297" x2="62680" y2="97810"/>
                        <a14:backgroundMark x1="62680" y1="97810" x2="62770" y2="98054"/>
                        <a14:backgroundMark x1="63040" y1="98297" x2="79586" y2="98540"/>
                        <a14:backgroundMark x1="63040" y1="97080" x2="63040" y2="97080"/>
                        <a14:backgroundMark x1="63489" y1="97080" x2="63489" y2="970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78202">
            <a:off x="5734003" y="3560555"/>
            <a:ext cx="6069415" cy="22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0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7FCC-DBA0-5B4B-801E-8913B549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Class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CF15-3B3D-011E-FCF4-9FFF942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r>
              <a:rPr lang="en-US" dirty="0"/>
              <a:t>Copy Paper</a:t>
            </a:r>
          </a:p>
          <a:p>
            <a:r>
              <a:rPr lang="en-US" dirty="0"/>
              <a:t>Paper Towels</a:t>
            </a:r>
          </a:p>
          <a:p>
            <a:r>
              <a:rPr lang="en-US" dirty="0"/>
              <a:t>1” Gum Balls</a:t>
            </a:r>
          </a:p>
        </p:txBody>
      </p:sp>
      <p:pic>
        <p:nvPicPr>
          <p:cNvPr id="5" name="Picture 4" descr="A child playing with a gumball machine&#10;&#10;Description automatically generated">
            <a:extLst>
              <a:ext uri="{FF2B5EF4-FFF2-40B4-BE49-F238E27FC236}">
                <a16:creationId xmlns:a16="http://schemas.microsoft.com/office/drawing/2014/main" id="{0DE4F6B6-7233-E91D-B7BF-6FA2D9605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333" l="10000" r="90000">
                        <a14:foregroundMark x1="35333" y1="13000" x2="44000" y2="4667"/>
                        <a14:foregroundMark x1="44000" y1="4667" x2="58333" y2="5667"/>
                        <a14:foregroundMark x1="58333" y1="5667" x2="60000" y2="8667"/>
                        <a14:foregroundMark x1="47000" y1="2333" x2="53667" y2="2333"/>
                        <a14:foregroundMark x1="43000" y1="5333" x2="40000" y2="6667"/>
                        <a14:foregroundMark x1="59000" y1="5667" x2="61667" y2="7000"/>
                        <a14:foregroundMark x1="31667" y1="90333" x2="62667" y2="93000"/>
                        <a14:foregroundMark x1="62667" y1="93000" x2="67333" y2="91000"/>
                        <a14:foregroundMark x1="60667" y1="97333" x2="65333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59196" y="1515145"/>
            <a:ext cx="4870704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7FCC-DBA0-5B4B-801E-8913B549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6CF15-3B3D-011E-FCF4-9FFF942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r>
              <a:rPr lang="en-US" dirty="0"/>
              <a:t>Remind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rowet1@leonschools.net</a:t>
            </a:r>
            <a:endParaRPr lang="en-US" dirty="0"/>
          </a:p>
          <a:p>
            <a:r>
              <a:rPr lang="en-US" dirty="0"/>
              <a:t>Contact Availability</a:t>
            </a:r>
          </a:p>
        </p:txBody>
      </p:sp>
      <p:pic>
        <p:nvPicPr>
          <p:cNvPr id="5" name="Picture 4" descr="A 3d person leaning on a sign&#10;&#10;Description automatically generated">
            <a:extLst>
              <a:ext uri="{FF2B5EF4-FFF2-40B4-BE49-F238E27FC236}">
                <a16:creationId xmlns:a16="http://schemas.microsoft.com/office/drawing/2014/main" id="{C0C0BADE-000D-8CA3-3C61-56EE8C11B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000" y1="16528" x2="70278" y2="29306"/>
                        <a14:foregroundMark x1="70278" y1="29306" x2="69722" y2="29306"/>
                        <a14:foregroundMark x1="40833" y1="23472" x2="35000" y2="23611"/>
                        <a14:foregroundMark x1="41111" y1="22639" x2="35556" y2="22639"/>
                        <a14:foregroundMark x1="39861" y1="22500" x2="35694" y2="22083"/>
                        <a14:foregroundMark x1="62083" y1="82639" x2="63151" y2="82440"/>
                        <a14:foregroundMark x1="62970" y1="82740" x2="61528" y2="82917"/>
                        <a14:foregroundMark x1="73333" y1="42222" x2="73333" y2="42778"/>
                        <a14:backgroundMark x1="62361" y1="83750" x2="78333" y2="82361"/>
                        <a14:backgroundMark x1="27778" y1="84861" x2="27778" y2="84861"/>
                        <a14:backgroundMark x1="35278" y1="81389" x2="35278" y2="82500"/>
                        <a14:backgroundMark x1="64028" y1="65000" x2="63611" y2="65278"/>
                        <a14:backgroundMark x1="62778" y1="67500" x2="62778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74147" y="3023825"/>
            <a:ext cx="3887777" cy="38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36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Avenir Next LT Pro</vt:lpstr>
      <vt:lpstr>PrismaticVTI</vt:lpstr>
      <vt:lpstr>Mrs. Rowe’s Open House</vt:lpstr>
      <vt:lpstr>Classroom Procedures</vt:lpstr>
      <vt:lpstr>Student Led Conferences</vt:lpstr>
      <vt:lpstr>Math Information</vt:lpstr>
      <vt:lpstr>Science Information</vt:lpstr>
      <vt:lpstr>Fifth Grade Information</vt:lpstr>
      <vt:lpstr>Reward System</vt:lpstr>
      <vt:lpstr>Class Needs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Rowe’s Open House</dc:title>
  <dc:creator>Rowe, Robert</dc:creator>
  <cp:lastModifiedBy>Rowe, Teresa</cp:lastModifiedBy>
  <cp:revision>1</cp:revision>
  <dcterms:created xsi:type="dcterms:W3CDTF">2024-08-26T00:32:58Z</dcterms:created>
  <dcterms:modified xsi:type="dcterms:W3CDTF">2024-08-26T13:01:31Z</dcterms:modified>
</cp:coreProperties>
</file>